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10" r:id="rId6"/>
    <p:sldId id="314" r:id="rId7"/>
    <p:sldId id="320" r:id="rId8"/>
    <p:sldId id="321" r:id="rId9"/>
    <p:sldId id="313" r:id="rId10"/>
    <p:sldId id="316" r:id="rId11"/>
    <p:sldId id="322" r:id="rId12"/>
  </p:sldIdLst>
  <p:sldSz cx="12188825" cy="6858000"/>
  <p:notesSz cx="6858000" cy="9144000"/>
  <p:custDataLst>
    <p:tags r:id="rId15"/>
  </p:custData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5D25CC-CE2B-44FC-97DA-587FCC13922E}" type="datetime1">
              <a:rPr lang="de-DE" smtClean="0"/>
              <a:pPr algn="r" rtl="0"/>
              <a:t>25.05.2023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832C949-ED9C-45D4-8A60-90C89D3B8584}" type="datetime1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9E67C-9D02-45EC-B214-7132036CA0E2}" type="datetime1">
              <a:rPr lang="de-DE" noProof="0" smtClean="0"/>
              <a:pPr/>
              <a:t>25.05.2023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0FAB6A-C057-4550-9260-DE7EF7F686AF}" type="datetime1">
              <a:rPr lang="de-DE" noProof="0" smtClean="0"/>
              <a:pPr/>
              <a:t>25.05.2023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3BEA5D-0888-4F93-8E94-34D310102D57}" type="datetime1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C737EE-66BB-4D7F-898E-CF1D06F8E110}" type="datetime1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dirty="0"/>
              <a:t>​</a:t>
            </a:r>
            <a:fld id="{8B789056-64C5-46DE-95B1-DA257F473F68}" type="datetime1">
              <a:rPr lang="de-DE" smtClean="0"/>
              <a:pPr/>
              <a:t>25.05.2023</a:t>
            </a:fld>
            <a:r>
              <a:rPr lang="de-DE" dirty="0"/>
              <a:t>​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FF739-A1FF-4B0F-A80D-4A7600AF59B6}" type="datetime1">
              <a:rPr lang="de-DE" noProof="0" smtClean="0"/>
              <a:pPr/>
              <a:t>25.05.2023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B1CAE9-9EFE-4152-8504-84F83B03DD44}" type="datetime1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AF6054-D64A-4276-A67A-52D6E88FBE84}" type="datetime1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374C35-0B4F-422D-B236-94C4FF2C6562}" type="datetime1">
              <a:rPr lang="de-DE" noProof="0" smtClean="0"/>
              <a:pPr/>
              <a:t>25.05.2023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2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041F81-F908-46F2-978C-0D5782D2F71E}" type="datetime1">
              <a:rPr lang="de-DE" noProof="0" smtClean="0"/>
              <a:pPr/>
              <a:t>25.05.2023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8FAC-1E42-46E2-B290-2D4CF62A4174}" type="datetime1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Präsentation</a:t>
            </a: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BAchelorPrint.de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Agenda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/>
              <a:t>Definition</a:t>
            </a:r>
            <a:endParaRPr lang="de" dirty="0"/>
          </a:p>
          <a:p>
            <a:pPr rtl="0"/>
            <a:r>
              <a:rPr lang="de-DE" dirty="0"/>
              <a:t>Erstellung</a:t>
            </a:r>
            <a:endParaRPr lang="de" dirty="0"/>
          </a:p>
          <a:p>
            <a:pPr rtl="0"/>
            <a:r>
              <a:rPr lang="de-DE" dirty="0"/>
              <a:t>Gliederung</a:t>
            </a:r>
          </a:p>
          <a:p>
            <a:pPr rtl="0"/>
            <a:r>
              <a:rPr lang="de-DE" dirty="0"/>
              <a:t>Präsentationstechniken</a:t>
            </a:r>
          </a:p>
          <a:p>
            <a:pPr rtl="0"/>
            <a:r>
              <a:rPr lang="de-DE" dirty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699FE-A89E-4E98-A9CA-E2D7CCEE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3803AC-303E-41BC-88EB-401B1964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Strukturierte und organisierte Darstellung von Inhalten</a:t>
            </a:r>
          </a:p>
          <a:p>
            <a:r>
              <a:rPr lang="de-DE" dirty="0"/>
              <a:t>Verbaler Vortrag mit visuellen Hilfsmitteln</a:t>
            </a:r>
          </a:p>
          <a:p>
            <a:r>
              <a:rPr lang="de-DE" dirty="0"/>
              <a:t>Länge: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10 – 45</a:t>
            </a:r>
            <a:r>
              <a:rPr lang="de-DE" dirty="0"/>
              <a:t> Minuten</a:t>
            </a:r>
          </a:p>
          <a:p>
            <a:r>
              <a:rPr lang="de-DE" dirty="0"/>
              <a:t>Ziel: </a:t>
            </a:r>
          </a:p>
          <a:p>
            <a:pPr lvl="1"/>
            <a:r>
              <a:rPr lang="de-DE" dirty="0"/>
              <a:t>Wissensvermittlung</a:t>
            </a:r>
          </a:p>
          <a:p>
            <a:pPr lvl="1"/>
            <a:r>
              <a:rPr lang="de-DE" dirty="0"/>
              <a:t>Werbung</a:t>
            </a:r>
          </a:p>
          <a:p>
            <a:pPr lvl="1"/>
            <a:r>
              <a:rPr lang="de-DE" dirty="0"/>
              <a:t>Anregung für Diskussionen</a:t>
            </a:r>
          </a:p>
          <a:p>
            <a:pPr lvl="1"/>
            <a:r>
              <a:rPr lang="de-DE" dirty="0"/>
              <a:t>Problemlösungen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699FE-A89E-4E98-A9CA-E2D7CCEE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3803AC-303E-41BC-88EB-401B1964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Themenfindung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Recherche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Entwicklung einer klaren Struktur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Ausarbeitung der Inhalte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Einsatz visueller Hilfsmittel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Gestaltung des Handouts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699FE-A89E-4E98-A9CA-E2D7CCEE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einer Präsentation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3803AC-303E-41BC-88EB-401B1964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Einstieg</a:t>
            </a:r>
          </a:p>
          <a:p>
            <a:pPr marL="908050" lvl="2" indent="-457200">
              <a:buFont typeface="+mj-lt"/>
              <a:buAutoNum type="arabicPeriod"/>
            </a:pPr>
            <a:r>
              <a:rPr lang="de-DE" sz="2200" dirty="0"/>
              <a:t>Frage</a:t>
            </a:r>
          </a:p>
          <a:p>
            <a:pPr marL="908050" lvl="2" indent="-457200">
              <a:buFont typeface="+mj-lt"/>
              <a:buAutoNum type="arabicPeriod"/>
            </a:pPr>
            <a:r>
              <a:rPr lang="de-DE" sz="2200" dirty="0"/>
              <a:t>Aktuelles Problem</a:t>
            </a:r>
          </a:p>
          <a:p>
            <a:pPr marL="908050" lvl="2" indent="-457200">
              <a:buFont typeface="+mj-lt"/>
              <a:buAutoNum type="arabicPeriod"/>
            </a:pPr>
            <a:r>
              <a:rPr lang="de-DE" sz="2200" dirty="0"/>
              <a:t>Zitat</a:t>
            </a:r>
          </a:p>
          <a:p>
            <a:pPr marL="908050" lvl="2" indent="-457200">
              <a:buFont typeface="+mj-lt"/>
              <a:buAutoNum type="arabicPeriod"/>
            </a:pPr>
            <a:r>
              <a:rPr lang="de-DE" sz="2200" dirty="0"/>
              <a:t>Humor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Einleitung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Hauptteil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Schluss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Abschied und Dank für Aufmerksamkeit</a:t>
            </a:r>
          </a:p>
          <a:p>
            <a:pPr marL="688975" lvl="1" indent="-457200">
              <a:buFont typeface="+mj-lt"/>
              <a:buAutoNum type="arabicPeriod"/>
            </a:pPr>
            <a:r>
              <a:rPr lang="de-DE" sz="2400" dirty="0"/>
              <a:t>Verständnisfragen der Zuhörer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5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Präsentationstechniken</a:t>
            </a:r>
            <a:endParaRPr lang="en-US" dirty="0"/>
          </a:p>
        </p:txBody>
      </p:sp>
      <p:graphicFrame>
        <p:nvGraphicFramePr>
          <p:cNvPr id="9" name="Inhaltsplatzhalter 8" descr="Beispieltabelle mit 3 Spalten, 4 Zeilen" title="Tabel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60758"/>
              </p:ext>
            </p:extLst>
          </p:nvPr>
        </p:nvGraphicFramePr>
        <p:xfrm>
          <a:off x="981845" y="1905000"/>
          <a:ext cx="10367317" cy="435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Präsentationstechnik</a:t>
                      </a:r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Umsetzung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Verbesserung/Steigerung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Storytelling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Geschichten in die Präsentation einbinden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Interesse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Dual-Coding-Theorie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Kombination visueller und verbaler Elemente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Verständnis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Aktives Lernen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Einbindung der Zuhörer durch beispielsweise Fragen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Informationsverarbeitung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Spaced Repetition</a:t>
                      </a:r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Wiederholung</a:t>
                      </a:r>
                      <a:r>
                        <a:rPr lang="en-US" dirty="0"/>
                        <a:t> der </a:t>
                      </a:r>
                      <a:r>
                        <a:rPr lang="en-US" dirty="0" err="1"/>
                        <a:t>wichtigsten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Informationen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Langzeitgedächtnis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114224692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en-US" dirty="0" err="1"/>
                        <a:t>Nonverbale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Kommunikation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Achten</a:t>
                      </a:r>
                      <a:r>
                        <a:rPr lang="en-US" dirty="0"/>
                        <a:t> auf </a:t>
                      </a:r>
                      <a:r>
                        <a:rPr lang="en-US" dirty="0" err="1"/>
                        <a:t>Körpersprache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Mimik</a:t>
                      </a:r>
                      <a:r>
                        <a:rPr lang="en-US" dirty="0"/>
                        <a:t> und </a:t>
                      </a:r>
                      <a:r>
                        <a:rPr lang="en-US" dirty="0" err="1"/>
                        <a:t>Gestik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Beziehung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Publikum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77348728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en-US" dirty="0" err="1"/>
                        <a:t>Einfache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Sprache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Vermeidung</a:t>
                      </a:r>
                      <a:r>
                        <a:rPr lang="en-US" dirty="0"/>
                        <a:t> von </a:t>
                      </a:r>
                      <a:r>
                        <a:rPr lang="en-US" dirty="0" err="1"/>
                        <a:t>Fachjargon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Fachbegriffen</a:t>
                      </a:r>
                      <a:endParaRPr lang="en-US" dirty="0"/>
                    </a:p>
                  </a:txBody>
                  <a:tcPr marL="188989" marR="18898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Verständnis</a:t>
                      </a:r>
                      <a:endParaRPr lang="en-US" dirty="0"/>
                    </a:p>
                  </a:txBody>
                  <a:tcPr marL="188989" marR="188989" anchor="ctr"/>
                </a:tc>
                <a:extLst>
                  <a:ext uri="{0D108BD9-81ED-4DB2-BD59-A6C34878D82A}">
                    <a16:rowId xmlns:a16="http://schemas.microsoft.com/office/drawing/2014/main" val="95160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3598DAA-79A6-4B3F-8516-585B16F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Handout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463426-11A1-472C-BFA7-DC97D7448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Zusammenfassung aller präsentierten Inhalte</a:t>
            </a:r>
          </a:p>
          <a:p>
            <a:r>
              <a:rPr lang="de-DE" dirty="0"/>
              <a:t>Schriftliche Form</a:t>
            </a:r>
          </a:p>
          <a:p>
            <a:r>
              <a:rPr lang="de-DE" dirty="0"/>
              <a:t>Verteilen an alle Zuhörer</a:t>
            </a:r>
          </a:p>
          <a:p>
            <a:r>
              <a:rPr lang="de-DE" dirty="0"/>
              <a:t>Gestaltung: </a:t>
            </a:r>
          </a:p>
          <a:p>
            <a:pPr lvl="1"/>
            <a:r>
              <a:rPr lang="de-DE" dirty="0"/>
              <a:t>klare Struktur</a:t>
            </a:r>
          </a:p>
          <a:p>
            <a:pPr lvl="1"/>
            <a:r>
              <a:rPr lang="de-DE" dirty="0"/>
              <a:t>Übersichtliche Gestaltung</a:t>
            </a:r>
          </a:p>
          <a:p>
            <a:pPr lvl="1"/>
            <a:r>
              <a:rPr lang="de-DE" dirty="0"/>
              <a:t>Optische Orientierung an der Präsentation</a:t>
            </a:r>
          </a:p>
          <a:p>
            <a:r>
              <a:rPr lang="de-DE" dirty="0"/>
              <a:t>Länge: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 – 3 </a:t>
            </a:r>
            <a:r>
              <a:rPr lang="de-DE" dirty="0"/>
              <a:t>DIN 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dirty="0"/>
              <a:t> Seiten</a:t>
            </a:r>
          </a:p>
          <a:p>
            <a:pPr marL="231775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97DEF7D-29FF-4C9A-A0DB-0A74417C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88824" cy="6858000"/>
          </a:xfrm>
        </p:spPr>
        <p:txBody>
          <a:bodyPr anchor="ctr">
            <a:normAutofit/>
          </a:bodyPr>
          <a:lstStyle/>
          <a:p>
            <a:pPr algn="ctr"/>
            <a:r>
              <a:rPr lang="de-DE" sz="4000" dirty="0"/>
              <a:t>Vielen Dank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2567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r blauer Tun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6_TF02895261_TF02895261.potx" id="{2AB7ECFD-3DD1-437A-800A-4010CF699F01}" vid="{7CC23B45-6F2F-47A4-B56E-506F3FC28B8A}"/>
    </a:ext>
  </a:extLst>
</a:theme>
</file>

<file path=ppt/theme/theme2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 Businesspräsentation Blauer Tunnel (Breitbild)</Template>
  <TotalTime>0</TotalTime>
  <Words>164</Words>
  <Application>Microsoft Office PowerPoint</Application>
  <PresentationFormat>Benutzerdefiniert</PresentationFormat>
  <Paragraphs>67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Digitaler blauer Tunnel 16 x 9</vt:lpstr>
      <vt:lpstr>Präsentation</vt:lpstr>
      <vt:lpstr>Agenda</vt:lpstr>
      <vt:lpstr>Definition</vt:lpstr>
      <vt:lpstr>Erstellung</vt:lpstr>
      <vt:lpstr>Aufbau einer Präsentation</vt:lpstr>
      <vt:lpstr>Präsentationstechniken</vt:lpstr>
      <vt:lpstr>Handout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2023-05-25T05:20:27Z</dcterms:created>
  <dcterms:modified xsi:type="dcterms:W3CDTF">2023-05-25T08:13:32Z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